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577DB5-02DB-4742-ADF2-48CE68EA6681}" v="1" dt="2023-06-06T05:36:54.5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2577DB5-02DB-4742-ADF2-48CE68EA6681}"/>
    <pc:docChg chg="modSld">
      <pc:chgData name="Narelle Wheaton" userId="6e1b2b30-480e-4f91-806b-6735d5b9e446" providerId="ADAL" clId="{F2577DB5-02DB-4742-ADF2-48CE68EA6681}" dt="2023-06-06T05:36:54.597" v="0" actId="207"/>
      <pc:docMkLst>
        <pc:docMk/>
      </pc:docMkLst>
      <pc:sldChg chg="modSp">
        <pc:chgData name="Narelle Wheaton" userId="6e1b2b30-480e-4f91-806b-6735d5b9e446" providerId="ADAL" clId="{F2577DB5-02DB-4742-ADF2-48CE68EA6681}" dt="2023-06-06T05:36:54.597" v="0" actId="207"/>
        <pc:sldMkLst>
          <pc:docMk/>
          <pc:sldMk cId="0" sldId="256"/>
        </pc:sldMkLst>
        <pc:spChg chg="mod">
          <ac:chgData name="Narelle Wheaton" userId="6e1b2b30-480e-4f91-806b-6735d5b9e446" providerId="ADAL" clId="{F2577DB5-02DB-4742-ADF2-48CE68EA6681}" dt="2023-06-06T05:36:54.597" v="0" actId="207"/>
          <ac:spMkLst>
            <pc:docMk/>
            <pc:sldMk cId="0" sldId="256"/>
            <ac:spMk id="3" creationId="{4B78F8BD-75F3-E3E7-27AD-7D311129619D}"/>
          </ac:spMkLst>
        </pc:spChg>
      </pc:sldChg>
      <pc:sldChg chg="modSp">
        <pc:chgData name="Narelle Wheaton" userId="6e1b2b30-480e-4f91-806b-6735d5b9e446" providerId="ADAL" clId="{F2577DB5-02DB-4742-ADF2-48CE68EA6681}" dt="2023-06-06T05:36:54.597" v="0" actId="207"/>
        <pc:sldMkLst>
          <pc:docMk/>
          <pc:sldMk cId="0" sldId="257"/>
        </pc:sldMkLst>
        <pc:spChg chg="mod">
          <ac:chgData name="Narelle Wheaton" userId="6e1b2b30-480e-4f91-806b-6735d5b9e446" providerId="ADAL" clId="{F2577DB5-02DB-4742-ADF2-48CE68EA6681}" dt="2023-06-06T05:36:54.597" v="0" actId="207"/>
          <ac:spMkLst>
            <pc:docMk/>
            <pc:sldMk cId="0" sldId="257"/>
            <ac:spMk id="3074" creationId="{1958BE55-28CF-FBDE-4159-9D6060579911}"/>
          </ac:spMkLst>
        </pc:spChg>
      </pc:sldChg>
      <pc:sldChg chg="modSp">
        <pc:chgData name="Narelle Wheaton" userId="6e1b2b30-480e-4f91-806b-6735d5b9e446" providerId="ADAL" clId="{F2577DB5-02DB-4742-ADF2-48CE68EA6681}" dt="2023-06-06T05:36:54.597" v="0" actId="207"/>
        <pc:sldMkLst>
          <pc:docMk/>
          <pc:sldMk cId="0" sldId="258"/>
        </pc:sldMkLst>
        <pc:spChg chg="mod">
          <ac:chgData name="Narelle Wheaton" userId="6e1b2b30-480e-4f91-806b-6735d5b9e446" providerId="ADAL" clId="{F2577DB5-02DB-4742-ADF2-48CE68EA6681}" dt="2023-06-06T05:36:54.597" v="0" actId="207"/>
          <ac:spMkLst>
            <pc:docMk/>
            <pc:sldMk cId="0" sldId="258"/>
            <ac:spMk id="4098" creationId="{C2910A9B-7AAF-21AC-7403-FC819F027F0F}"/>
          </ac:spMkLst>
        </pc:spChg>
      </pc:sldChg>
      <pc:sldChg chg="modSp">
        <pc:chgData name="Narelle Wheaton" userId="6e1b2b30-480e-4f91-806b-6735d5b9e446" providerId="ADAL" clId="{F2577DB5-02DB-4742-ADF2-48CE68EA6681}" dt="2023-06-06T05:36:54.597" v="0" actId="207"/>
        <pc:sldMkLst>
          <pc:docMk/>
          <pc:sldMk cId="2563913777" sldId="259"/>
        </pc:sldMkLst>
        <pc:spChg chg="mod">
          <ac:chgData name="Narelle Wheaton" userId="6e1b2b30-480e-4f91-806b-6735d5b9e446" providerId="ADAL" clId="{F2577DB5-02DB-4742-ADF2-48CE68EA6681}" dt="2023-06-06T05:36:54.597" v="0" actId="207"/>
          <ac:spMkLst>
            <pc:docMk/>
            <pc:sldMk cId="2563913777" sldId="259"/>
            <ac:spMk id="3" creationId="{4B78F8BD-75F3-E3E7-27AD-7D311129619D}"/>
          </ac:spMkLst>
        </pc:spChg>
      </pc:sldChg>
      <pc:sldChg chg="modSp">
        <pc:chgData name="Narelle Wheaton" userId="6e1b2b30-480e-4f91-806b-6735d5b9e446" providerId="ADAL" clId="{F2577DB5-02DB-4742-ADF2-48CE68EA6681}" dt="2023-06-06T05:36:54.597" v="0" actId="207"/>
        <pc:sldMkLst>
          <pc:docMk/>
          <pc:sldMk cId="3112109417" sldId="260"/>
        </pc:sldMkLst>
        <pc:spChg chg="mod">
          <ac:chgData name="Narelle Wheaton" userId="6e1b2b30-480e-4f91-806b-6735d5b9e446" providerId="ADAL" clId="{F2577DB5-02DB-4742-ADF2-48CE68EA6681}" dt="2023-06-06T05:36:54.597" v="0" actId="207"/>
          <ac:spMkLst>
            <pc:docMk/>
            <pc:sldMk cId="3112109417" sldId="260"/>
            <ac:spMk id="3074" creationId="{1958BE55-28CF-FBDE-4159-9D6060579911}"/>
          </ac:spMkLst>
        </pc:spChg>
      </pc:sldChg>
      <pc:sldChg chg="modSp">
        <pc:chgData name="Narelle Wheaton" userId="6e1b2b30-480e-4f91-806b-6735d5b9e446" providerId="ADAL" clId="{F2577DB5-02DB-4742-ADF2-48CE68EA6681}" dt="2023-06-06T05:36:54.597" v="0" actId="207"/>
        <pc:sldMkLst>
          <pc:docMk/>
          <pc:sldMk cId="4027500690" sldId="261"/>
        </pc:sldMkLst>
        <pc:spChg chg="mod">
          <ac:chgData name="Narelle Wheaton" userId="6e1b2b30-480e-4f91-806b-6735d5b9e446" providerId="ADAL" clId="{F2577DB5-02DB-4742-ADF2-48CE68EA6681}" dt="2023-06-06T05:36:54.597" v="0" actId="207"/>
          <ac:spMkLst>
            <pc:docMk/>
            <pc:sldMk cId="4027500690" sldId="261"/>
            <ac:spMk id="4098" creationId="{C2910A9B-7AAF-21AC-7403-FC819F027F0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27AE2-8553-A1C7-D41F-9F9743632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F665-F531-4B1E-B4B1-EE87000115E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158923-6914-F304-F120-3975BAF74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B0C4E-62A5-01AD-880B-88E9F502D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94836-4B45-4BC1-B845-6B60699427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0732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3E482-B2D7-6A02-5C93-49171B6D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8B3F6-FA65-44CE-93CA-2808009DAE1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FC6E4-6558-2E7E-4801-39483C196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A4F81-AE64-0CDE-12D4-AC1E129E2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71D3A-A412-40FF-9D66-71DB140CA5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506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AB25E-000A-90B3-1C54-C30D80246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1B798-55D1-4CD1-9D44-98E8F505299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D53B7-5AD9-F203-536D-A3AE2DCA0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52908-DA7E-4CC3-ED8D-6D182638A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7A335-BFB4-4D18-A9D5-A3FC701ACD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782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D59CE-BCC3-5E58-BCCF-0235A2DD8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7E8FE-C71E-4C2D-A30B-E7A7AF4FF7F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28F5C-19A9-41F0-000F-448365DE6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4EDE5-F8B5-28E3-7676-9BF7E5253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B69CD-A65E-4E65-8E8C-C7073F917E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24704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94E20-190D-033E-D26D-3AE2A0B47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FF538-AAD1-48FE-BD30-AEA5B3B8428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668D7-C498-D160-68D3-F2A12BE90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0A95E4-6A4E-89BF-3993-EE0878723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8DE9C-4740-474E-825C-DE2B009094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839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32830D-D527-4580-2D34-E1C100DD6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F16EB-CA5D-49E0-85EE-C72413A7F30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4BB74E-402D-EA9E-7271-192958B73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6ECEAB-1DE2-980A-9C36-8B4471B73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4CF0E-F619-4E62-B09D-E5113EB182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7702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195AD4F-9A9F-E444-A0FD-33DC0130F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4F981-C26C-4638-B2A7-AADA355A61F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F834A53-8CA0-51B1-1504-D6FBB39B9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FDCC34E-F232-7BE0-7654-C4F0F566F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CF398-1296-4AE1-A971-F2F7A4B453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8449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9180D3D-F94F-7E46-62AC-96AC30B1D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23437-835D-4B58-AF46-66C7EDE099D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515A656-CCC4-0C7D-EF90-25B57D580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E236C8-8F31-4B66-A229-1F33D4ACC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72E15-20AA-4798-8C66-3E5D8536C9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9281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66D6DBB-809A-5063-7AC5-439B1BA03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2CCFC-FFA8-4EEA-B023-67CA02150BB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25A2C90-B292-7D70-80C6-FDF26B119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4053C9-377D-D3B7-B083-83A5A56A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E7F04-40FD-4DAA-AD1D-8424DF7FFE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355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D95651-06F7-E50C-CD70-0DD36D2B9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E8240-D56B-4B58-BD70-C9B7BA79C26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9F62DD2-1D0A-13B0-E848-E14D8D616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D3FFA5-8FCD-DD91-3217-8777581C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7D8D9-0403-4353-B87F-CFADDC406D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647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B6AB44-F11D-D56D-CA2D-D3D63137D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D679E-4496-4E4A-9CF7-D8F73599532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48C221-7B82-36F9-4178-9C4414744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9D66EB-F20A-FD2E-1433-6018BCBEB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2BD7B-00D9-4719-99E8-366CD9AE33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6562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469B942-6DD8-3054-3AF4-B364CF92D0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35DE08-2816-4CC4-14C1-FA603A6357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60E55-E85C-5487-7F44-07E574F60B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A25701-0288-4DA2-8F8A-BE6B0E2A349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D509B-1092-5EB6-511D-284D9AC971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9182D-D95C-8F05-B060-2557F1497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E025E2-03BA-47AC-B46F-B70B35F739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78F8BD-75F3-E3E7-27AD-7D31112961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1182" y="1629097"/>
            <a:ext cx="9469635" cy="359980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sing the mighty </a:t>
            </a:r>
            <a:r>
              <a:rPr lang="en-AU" sz="4000" dirty="0" err="1">
                <a:solidFill>
                  <a:schemeClr val="bg1"/>
                </a:solidFill>
              </a:rPr>
              <a:t>pow'r</a:t>
            </a:r>
            <a:r>
              <a:rPr lang="en-AU" sz="4000" dirty="0">
                <a:solidFill>
                  <a:schemeClr val="bg1"/>
                </a:solidFill>
              </a:rPr>
              <a:t> of God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made the mountains rise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spread the flowing seas abroad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built the lofty skies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78F8BD-75F3-E3E7-27AD-7D31112961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7166" y="1881125"/>
            <a:ext cx="9757667" cy="309574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sing the wisdom that ordained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sun to rule the day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moon shines full at His command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all the stars obey</a:t>
            </a:r>
          </a:p>
        </p:txBody>
      </p:sp>
    </p:spTree>
    <p:extLst>
      <p:ext uri="{BB962C8B-B14F-4D97-AF65-F5344CB8AC3E}">
        <p14:creationId xmlns:p14="http://schemas.microsoft.com/office/powerpoint/2010/main" val="25639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958BE55-28CF-FBDE-4159-9D60605799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275" y="1557151"/>
            <a:ext cx="10585450" cy="3743697"/>
          </a:xfrm>
        </p:spPr>
        <p:txBody>
          <a:bodyPr/>
          <a:lstStyle/>
          <a:p>
            <a:pPr eaLnBrk="1" hangingPunct="1"/>
            <a:r>
              <a:rPr lang="en-AU" altLang="en-US" sz="22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sing the goodness of the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That filled the earth with food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 formed the creatures with His word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then pronounced them good</a:t>
            </a:r>
          </a:p>
        </p:txBody>
      </p:sp>
    </p:spTree>
    <p:extLst>
      <p:ext uri="{BB962C8B-B14F-4D97-AF65-F5344CB8AC3E}">
        <p14:creationId xmlns:p14="http://schemas.microsoft.com/office/powerpoint/2010/main" val="311210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958BE55-28CF-FBDE-4159-9D60605799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5401" y="1881187"/>
            <a:ext cx="9541197" cy="3095625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Lord how Thy wonders are displayed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Where'er</a:t>
            </a:r>
            <a:r>
              <a:rPr lang="en-AU" altLang="en-US" sz="4000" dirty="0">
                <a:solidFill>
                  <a:schemeClr val="bg1"/>
                </a:solidFill>
              </a:rPr>
              <a:t> I turn my eye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If I survey the ground I tread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Or gaze upon the sky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C2910A9B-7AAF-21AC-7403-FC819F027F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628651"/>
            <a:ext cx="9505056" cy="3600698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There's not a plant or </a:t>
            </a:r>
            <a:r>
              <a:rPr lang="en-AU" altLang="en-US" sz="4000" dirty="0" err="1">
                <a:solidFill>
                  <a:schemeClr val="bg1"/>
                </a:solidFill>
              </a:rPr>
              <a:t>flow'r</a:t>
            </a:r>
            <a:r>
              <a:rPr lang="en-AU" altLang="en-US" sz="4000" dirty="0">
                <a:solidFill>
                  <a:schemeClr val="bg1"/>
                </a:solidFill>
              </a:rPr>
              <a:t> below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makes Thy glories known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clouds arise and tempests blow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By order from Thy throne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C2910A9B-7AAF-21AC-7403-FC819F027F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7" y="1844824"/>
            <a:ext cx="10296525" cy="3168352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While all that borrows life from Thee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Is ever in Thy care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everywhere that man can be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 God art present there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4F59E19F-2867-8904-7F96-E3A31AABE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76925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Song # 4046512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Isaac Watts | John E. Coates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Music: 2002 Word Music, LLC (Admin. by CopyCare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4027500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202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Sing The Mighty Power Of God</dc:title>
  <dc:creator>ITS</dc:creator>
  <cp:lastModifiedBy>Narelle Wheaton</cp:lastModifiedBy>
  <cp:revision>6</cp:revision>
  <dcterms:created xsi:type="dcterms:W3CDTF">2015-12-29T07:13:23Z</dcterms:created>
  <dcterms:modified xsi:type="dcterms:W3CDTF">2023-06-06T05:36:59Z</dcterms:modified>
</cp:coreProperties>
</file>